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73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DC8D-26B6-4D59-9485-B6A5D2987026}" type="datetimeFigureOut">
              <a:rPr lang="ko-KR" altLang="en-US" smtClean="0"/>
              <a:t>2017-08-17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BC35-BF68-4605-B9C3-15B888D8D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86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DC8D-26B6-4D59-9485-B6A5D2987026}" type="datetimeFigureOut">
              <a:rPr lang="ko-KR" altLang="en-US" smtClean="0"/>
              <a:t>2017-08-17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BC35-BF68-4605-B9C3-15B888D8D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98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DC8D-26B6-4D59-9485-B6A5D2987026}" type="datetimeFigureOut">
              <a:rPr lang="ko-KR" altLang="en-US" smtClean="0"/>
              <a:t>2017-08-17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BC35-BF68-4605-B9C3-15B888D8D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831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DC8D-26B6-4D59-9485-B6A5D2987026}" type="datetimeFigureOut">
              <a:rPr lang="ko-KR" altLang="en-US" smtClean="0"/>
              <a:t>2017-08-17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BC35-BF68-4605-B9C3-15B888D8D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84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DC8D-26B6-4D59-9485-B6A5D2987026}" type="datetimeFigureOut">
              <a:rPr lang="ko-KR" altLang="en-US" smtClean="0"/>
              <a:t>2017-08-17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BC35-BF68-4605-B9C3-15B888D8D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767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DC8D-26B6-4D59-9485-B6A5D2987026}" type="datetimeFigureOut">
              <a:rPr lang="ko-KR" altLang="en-US" smtClean="0"/>
              <a:t>2017-08-17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BC35-BF68-4605-B9C3-15B888D8D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109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DC8D-26B6-4D59-9485-B6A5D2987026}" type="datetimeFigureOut">
              <a:rPr lang="ko-KR" altLang="en-US" smtClean="0"/>
              <a:t>2017-08-17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BC35-BF68-4605-B9C3-15B888D8D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91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DC8D-26B6-4D59-9485-B6A5D2987026}" type="datetimeFigureOut">
              <a:rPr lang="ko-KR" altLang="en-US" smtClean="0"/>
              <a:t>2017-08-17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BC35-BF68-4605-B9C3-15B888D8D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440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DC8D-26B6-4D59-9485-B6A5D2987026}" type="datetimeFigureOut">
              <a:rPr lang="ko-KR" altLang="en-US" smtClean="0"/>
              <a:t>2017-08-17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BC35-BF68-4605-B9C3-15B888D8D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52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DC8D-26B6-4D59-9485-B6A5D2987026}" type="datetimeFigureOut">
              <a:rPr lang="ko-KR" altLang="en-US" smtClean="0"/>
              <a:t>2017-08-17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BC35-BF68-4605-B9C3-15B888D8D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21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DC8D-26B6-4D59-9485-B6A5D2987026}" type="datetimeFigureOut">
              <a:rPr lang="ko-KR" altLang="en-US" smtClean="0"/>
              <a:t>2017-08-17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BC35-BF68-4605-B9C3-15B888D8D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BDC8D-26B6-4D59-9485-B6A5D2987026}" type="datetimeFigureOut">
              <a:rPr lang="ko-KR" altLang="en-US" smtClean="0"/>
              <a:t>2017-08-17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BC35-BF68-4605-B9C3-15B888D8D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38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" y="10953"/>
            <a:ext cx="9134287" cy="684704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980728"/>
            <a:ext cx="5416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err="1" smtClean="0">
                <a:latin typeface="휴먼엑스포" pitchFamily="18" charset="-127"/>
                <a:ea typeface="휴먼엑스포" pitchFamily="18" charset="-127"/>
              </a:rPr>
              <a:t>퀵</a:t>
            </a:r>
            <a:r>
              <a:rPr lang="ko-KR" altLang="en-US" sz="4000" b="1" dirty="0" smtClean="0">
                <a:latin typeface="휴먼엑스포" pitchFamily="18" charset="-127"/>
                <a:ea typeface="휴먼엑스포" pitchFamily="18" charset="-127"/>
              </a:rPr>
              <a:t> 인터넷 접수 </a:t>
            </a:r>
            <a:r>
              <a:rPr lang="ko-KR" altLang="en-US" sz="4000" b="1" dirty="0" err="1" smtClean="0">
                <a:latin typeface="휴먼엑스포" pitchFamily="18" charset="-127"/>
                <a:ea typeface="휴먼엑스포" pitchFamily="18" charset="-127"/>
              </a:rPr>
              <a:t>메뉴</a:t>
            </a:r>
            <a:r>
              <a:rPr lang="ko-KR" altLang="en-US" sz="4000" b="1" dirty="0" err="1">
                <a:latin typeface="휴먼엑스포" pitchFamily="18" charset="-127"/>
                <a:ea typeface="휴먼엑스포" pitchFamily="18" charset="-127"/>
              </a:rPr>
              <a:t>얼</a:t>
            </a:r>
            <a:endParaRPr lang="ko-KR" altLang="en-US" sz="4000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570306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인성데이타</a:t>
            </a:r>
            <a:r>
              <a:rPr lang="ko-KR" altLang="en-US" dirty="0" smtClean="0"/>
              <a:t>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0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800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지도 검색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39507" y="5961474"/>
            <a:ext cx="6861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① 기사님 단말기에 </a:t>
            </a:r>
            <a:r>
              <a:rPr lang="en-US" altLang="ko-KR" sz="1000" dirty="0" smtClean="0"/>
              <a:t>GPS</a:t>
            </a:r>
            <a:r>
              <a:rPr lang="ko-KR" altLang="en-US" sz="1000" dirty="0" smtClean="0"/>
              <a:t>신호가 </a:t>
            </a:r>
            <a:r>
              <a:rPr lang="ko-KR" altLang="en-US" sz="1000" dirty="0" err="1" smtClean="0"/>
              <a:t>잡힌경우</a:t>
            </a:r>
            <a:r>
              <a:rPr lang="ko-KR" altLang="en-US" sz="1000" dirty="0" smtClean="0"/>
              <a:t> 고객이 </a:t>
            </a:r>
            <a:r>
              <a:rPr lang="ko-KR" altLang="en-US" sz="1000" dirty="0" err="1" smtClean="0"/>
              <a:t>콜센터에</a:t>
            </a:r>
            <a:r>
              <a:rPr lang="ko-KR" altLang="en-US" sz="1000" dirty="0" smtClean="0"/>
              <a:t> 전화하지 않고 자신이 올린 오더의 배송상황을 확인 할 수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ko-KR" altLang="en-US" sz="1000" dirty="0" smtClean="0"/>
              <a:t>있습니다</a:t>
            </a:r>
            <a:r>
              <a:rPr lang="en-US" altLang="ko-KR" sz="1000" dirty="0" smtClean="0"/>
              <a:t>. (</a:t>
            </a:r>
            <a:r>
              <a:rPr lang="ko-KR" altLang="en-US" sz="1000" dirty="0" smtClean="0"/>
              <a:t>관리자페이지에서 </a:t>
            </a:r>
            <a:r>
              <a:rPr lang="ko-KR" altLang="en-US" sz="1000" dirty="0" err="1" smtClean="0"/>
              <a:t>미사용설정시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표시안됨</a:t>
            </a:r>
            <a:r>
              <a:rPr lang="en-US" altLang="ko-KR" sz="1000" dirty="0" smtClean="0"/>
              <a:t>)</a:t>
            </a:r>
          </a:p>
          <a:p>
            <a:r>
              <a:rPr lang="ko-KR" altLang="en-US" sz="1000" dirty="0" smtClean="0"/>
              <a:t>② 출발지 도착지 위치의 경우 </a:t>
            </a:r>
            <a:r>
              <a:rPr lang="ko-KR" altLang="en-US" sz="1000" dirty="0" err="1" smtClean="0"/>
              <a:t>콜센터에서</a:t>
            </a:r>
            <a:r>
              <a:rPr lang="ko-KR" altLang="en-US" sz="1000" dirty="0" smtClean="0"/>
              <a:t> 좌표를 생성 한 오더에 따라 위치 파악이 가능합니다</a:t>
            </a:r>
            <a:r>
              <a:rPr lang="en-US" altLang="ko-KR" sz="1000" dirty="0" smtClean="0"/>
              <a:t>.</a:t>
            </a:r>
            <a:endParaRPr lang="en-US" altLang="ko-KR" sz="1000" dirty="0"/>
          </a:p>
          <a:p>
            <a:r>
              <a:rPr lang="ko-KR" altLang="en-US" sz="1000" dirty="0" smtClean="0"/>
              <a:t>③ 기사님의 위치가 실시간으로 이동하지는 못하며 기사님 위치 </a:t>
            </a:r>
            <a:r>
              <a:rPr lang="ko-KR" altLang="en-US" sz="1000" dirty="0" err="1" smtClean="0"/>
              <a:t>파악시</a:t>
            </a:r>
            <a:r>
              <a:rPr lang="ko-KR" altLang="en-US" sz="1000" dirty="0" smtClean="0"/>
              <a:t> 상세보기에 선택을 꼭 클릭하셔야 합니다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9500" y="980147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1) </a:t>
            </a:r>
            <a:r>
              <a:rPr lang="ko-KR" altLang="en-US" sz="1400" dirty="0" smtClean="0"/>
              <a:t>지도 검색</a:t>
            </a:r>
            <a:endParaRPr lang="en-US" altLang="ko-KR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69093"/>
            <a:ext cx="6370064" cy="627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7780620" y="1756227"/>
            <a:ext cx="504056" cy="2818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01071"/>
            <a:ext cx="4985790" cy="3547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꺾인 연결선 4"/>
          <p:cNvCxnSpPr>
            <a:stCxn id="2" idx="2"/>
            <a:endCxn id="1027" idx="3"/>
          </p:cNvCxnSpPr>
          <p:nvPr/>
        </p:nvCxnSpPr>
        <p:spPr>
          <a:xfrm rot="5400000">
            <a:off x="6696802" y="2738816"/>
            <a:ext cx="2036594" cy="635098"/>
          </a:xfrm>
          <a:prstGeom prst="bentConnector2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79" y="1556792"/>
            <a:ext cx="796739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직사각형 8"/>
          <p:cNvSpPr/>
          <p:nvPr/>
        </p:nvSpPr>
        <p:spPr>
          <a:xfrm>
            <a:off x="971600" y="2852936"/>
            <a:ext cx="749001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>
            <a:stCxn id="9" idx="3"/>
          </p:cNvCxnSpPr>
          <p:nvPr/>
        </p:nvCxnSpPr>
        <p:spPr>
          <a:xfrm flipV="1">
            <a:off x="1720601" y="2132856"/>
            <a:ext cx="475135" cy="100811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0130" y="5126005"/>
            <a:ext cx="1412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rgbClr val="FF0000"/>
                </a:solidFill>
              </a:rPr>
              <a:t>지도검색메뉴 클릭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80038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적립금 내역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79178" y="5949280"/>
            <a:ext cx="6859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① </a:t>
            </a:r>
            <a:r>
              <a:rPr lang="ko-KR" altLang="en-US" sz="1000" dirty="0" err="1" smtClean="0"/>
              <a:t>마일리지를</a:t>
            </a:r>
            <a:r>
              <a:rPr lang="ko-KR" altLang="en-US" sz="1000" dirty="0" smtClean="0"/>
              <a:t> 사용하는 업체의 경우 적립금 내역을 클릭 시 고객님의 </a:t>
            </a:r>
            <a:r>
              <a:rPr lang="ko-KR" altLang="en-US" sz="1000" dirty="0" err="1" smtClean="0"/>
              <a:t>마일리지가</a:t>
            </a:r>
            <a:r>
              <a:rPr lang="ko-KR" altLang="en-US" sz="1000" dirty="0" smtClean="0"/>
              <a:t> 표시됩니다</a:t>
            </a:r>
            <a:r>
              <a:rPr lang="en-US" altLang="ko-KR" sz="1000" dirty="0" smtClean="0"/>
              <a:t>.</a:t>
            </a:r>
          </a:p>
          <a:p>
            <a:r>
              <a:rPr lang="ko-KR" altLang="en-US" sz="1000" dirty="0" smtClean="0"/>
              <a:t>② </a:t>
            </a:r>
            <a:r>
              <a:rPr lang="ko-KR" altLang="en-US" sz="1000" dirty="0" err="1" smtClean="0"/>
              <a:t>마일리지를</a:t>
            </a:r>
            <a:r>
              <a:rPr lang="ko-KR" altLang="en-US" sz="1000" dirty="0" smtClean="0"/>
              <a:t> 사용하지 않는 </a:t>
            </a:r>
            <a:r>
              <a:rPr lang="ko-KR" altLang="en-US" sz="1000" dirty="0" err="1" smtClean="0"/>
              <a:t>콜센터는</a:t>
            </a:r>
            <a:r>
              <a:rPr lang="ko-KR" altLang="en-US" sz="1000" dirty="0" smtClean="0"/>
              <a:t> 관리자페이지에서 적립금 내역을 미사용으로 표시하시면 적립금내역 항목이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ko-KR" altLang="en-US" sz="1000" dirty="0" smtClean="0"/>
              <a:t>표시되지 않습니다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9500" y="980147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1) </a:t>
            </a:r>
            <a:r>
              <a:rPr lang="ko-KR" altLang="en-US" sz="1400" dirty="0" smtClean="0"/>
              <a:t>적립금 내역</a:t>
            </a:r>
            <a:endParaRPr lang="en-US" altLang="ko-KR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07" y="1700808"/>
            <a:ext cx="6037528" cy="3753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96739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직사각형 1"/>
          <p:cNvSpPr/>
          <p:nvPr/>
        </p:nvSpPr>
        <p:spPr>
          <a:xfrm>
            <a:off x="1043608" y="3933056"/>
            <a:ext cx="648072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 flipV="1">
            <a:off x="1691680" y="3717032"/>
            <a:ext cx="6721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7140" y="5453866"/>
            <a:ext cx="1553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rgbClr val="FF0000"/>
                </a:solidFill>
              </a:rPr>
              <a:t>적립금내역메뉴 클릭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80038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한도금액 제한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69900" y="5661248"/>
            <a:ext cx="7019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① </a:t>
            </a:r>
            <a:r>
              <a:rPr lang="ko-KR" altLang="en-US" sz="1000" dirty="0" err="1" smtClean="0"/>
              <a:t>콜센터에</a:t>
            </a:r>
            <a:r>
              <a:rPr lang="ko-KR" altLang="en-US" sz="1000" dirty="0" smtClean="0"/>
              <a:t> 거래처관리에 한도금액이 설정되어 있으면 일정한도가 넘은 거래처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고객</a:t>
            </a:r>
            <a:r>
              <a:rPr lang="en-US" altLang="ko-KR" sz="1000" dirty="0" smtClean="0"/>
              <a:t>)</a:t>
            </a:r>
            <a:r>
              <a:rPr lang="ko-KR" altLang="en-US" sz="1000" dirty="0" smtClean="0"/>
              <a:t>은 더 이상 오더를 올리실 수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ko-KR" altLang="en-US" sz="1000" dirty="0" smtClean="0"/>
              <a:t>없습니다</a:t>
            </a:r>
            <a:r>
              <a:rPr lang="en-US" altLang="ko-KR" sz="1000" dirty="0" smtClean="0"/>
              <a:t>.</a:t>
            </a:r>
          </a:p>
          <a:p>
            <a:r>
              <a:rPr lang="ko-KR" altLang="en-US" sz="1000" dirty="0" smtClean="0"/>
              <a:t>② 부서별한도의 경우에도 거래처관리에 부서한도가 </a:t>
            </a:r>
            <a:r>
              <a:rPr lang="ko-KR" altLang="en-US" sz="1000" dirty="0" err="1" smtClean="0"/>
              <a:t>세팅되어</a:t>
            </a:r>
            <a:r>
              <a:rPr lang="ko-KR" altLang="en-US" sz="1000" dirty="0" smtClean="0"/>
              <a:t> 있으면 한도이상의 오더를 올리지는 못합니다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9500" y="980147"/>
            <a:ext cx="1540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1) </a:t>
            </a:r>
            <a:r>
              <a:rPr lang="ko-KR" altLang="en-US" sz="1400" dirty="0" smtClean="0"/>
              <a:t>한도금액 제한</a:t>
            </a:r>
            <a:endParaRPr lang="en-US" altLang="ko-KR" sz="1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78" y="1412776"/>
            <a:ext cx="6006118" cy="4017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01188"/>
            <a:ext cx="1738996" cy="711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꺾인 연결선 2"/>
          <p:cNvCxnSpPr>
            <a:stCxn id="3075" idx="0"/>
          </p:cNvCxnSpPr>
          <p:nvPr/>
        </p:nvCxnSpPr>
        <p:spPr>
          <a:xfrm rot="16200000" flipV="1">
            <a:off x="7197778" y="3109196"/>
            <a:ext cx="379510" cy="1004474"/>
          </a:xfrm>
          <a:prstGeom prst="bentConnector2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7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4941" y="692696"/>
            <a:ext cx="62646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/>
              <a:t>목차</a:t>
            </a:r>
            <a:endParaRPr lang="en-US" altLang="ko-KR" sz="2400" b="1" dirty="0" smtClean="0"/>
          </a:p>
          <a:p>
            <a:endParaRPr lang="en-US" altLang="ko-KR" b="1" dirty="0"/>
          </a:p>
          <a:p>
            <a:pPr marL="342900" indent="-342900">
              <a:buAutoNum type="arabicPeriod"/>
            </a:pPr>
            <a:r>
              <a:rPr lang="ko-KR" altLang="en-US" b="1" dirty="0" smtClean="0"/>
              <a:t>로그인 및 회원가입                                </a:t>
            </a:r>
            <a:r>
              <a:rPr lang="en-US" altLang="ko-KR" b="1" dirty="0" smtClean="0"/>
              <a:t>3Page</a:t>
            </a:r>
          </a:p>
          <a:p>
            <a:r>
              <a:rPr lang="en-US" altLang="ko-KR" sz="1400" dirty="0" smtClean="0"/>
              <a:t>      1) </a:t>
            </a:r>
            <a:r>
              <a:rPr lang="ko-KR" altLang="en-US" sz="1400" dirty="0" smtClean="0"/>
              <a:t>로그인</a:t>
            </a:r>
            <a:endParaRPr lang="en-US" altLang="ko-KR" sz="1400" dirty="0" smtClean="0"/>
          </a:p>
          <a:p>
            <a:r>
              <a:rPr lang="en-US" altLang="ko-KR" sz="1400" dirty="0" smtClean="0"/>
              <a:t>      2) </a:t>
            </a:r>
            <a:r>
              <a:rPr lang="ko-KR" altLang="en-US" sz="1400" dirty="0" smtClean="0"/>
              <a:t>회원가입</a:t>
            </a:r>
            <a:endParaRPr lang="en-US" altLang="ko-KR" sz="1400" dirty="0" smtClean="0"/>
          </a:p>
          <a:p>
            <a:endParaRPr lang="en-US" altLang="ko-KR" dirty="0"/>
          </a:p>
          <a:p>
            <a:r>
              <a:rPr lang="en-US" altLang="ko-KR" b="1" dirty="0" smtClean="0"/>
              <a:t>2. </a:t>
            </a:r>
            <a:r>
              <a:rPr lang="ko-KR" altLang="en-US" b="1" dirty="0" smtClean="0"/>
              <a:t>오더 접수                                             </a:t>
            </a:r>
            <a:r>
              <a:rPr lang="en-US" altLang="ko-KR" b="1" dirty="0" smtClean="0"/>
              <a:t>5Page</a:t>
            </a:r>
          </a:p>
          <a:p>
            <a:r>
              <a:rPr lang="en-US" altLang="ko-KR" sz="1400" dirty="0" smtClean="0"/>
              <a:t>      1) </a:t>
            </a:r>
            <a:r>
              <a:rPr lang="ko-KR" altLang="en-US" sz="1400" dirty="0" err="1" smtClean="0"/>
              <a:t>오더등록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  2) </a:t>
            </a:r>
            <a:r>
              <a:rPr lang="ko-KR" altLang="en-US" sz="1400" dirty="0" err="1" smtClean="0"/>
              <a:t>오더등록순서</a:t>
            </a:r>
            <a:endParaRPr lang="en-US" altLang="ko-KR" sz="1400" dirty="0"/>
          </a:p>
          <a:p>
            <a:r>
              <a:rPr lang="en-US" altLang="ko-KR" sz="1400" dirty="0" smtClean="0"/>
              <a:t>      3) </a:t>
            </a:r>
            <a:r>
              <a:rPr lang="ko-KR" altLang="en-US" sz="1400" dirty="0" err="1" smtClean="0"/>
              <a:t>주거래처</a:t>
            </a:r>
            <a:r>
              <a:rPr lang="ko-KR" altLang="en-US" sz="1400" dirty="0" smtClean="0"/>
              <a:t> 검색 및 요금조회</a:t>
            </a:r>
            <a:endParaRPr lang="en-US" altLang="ko-KR" sz="1400" dirty="0" smtClean="0"/>
          </a:p>
          <a:p>
            <a:endParaRPr lang="en-US" altLang="ko-KR" sz="1300" dirty="0"/>
          </a:p>
          <a:p>
            <a:r>
              <a:rPr lang="en-US" altLang="ko-KR" b="1" dirty="0"/>
              <a:t>3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배송 조회                                             </a:t>
            </a:r>
            <a:r>
              <a:rPr lang="en-US" altLang="ko-KR" b="1" dirty="0" smtClean="0"/>
              <a:t>7Page</a:t>
            </a:r>
          </a:p>
          <a:p>
            <a:r>
              <a:rPr lang="en-US" altLang="ko-KR" sz="1400" dirty="0" smtClean="0"/>
              <a:t>      1) </a:t>
            </a:r>
            <a:r>
              <a:rPr lang="ko-KR" altLang="en-US" sz="1400" dirty="0" smtClean="0"/>
              <a:t>배송 조회</a:t>
            </a:r>
            <a:endParaRPr lang="en-US" altLang="ko-KR" sz="1400" dirty="0" smtClean="0"/>
          </a:p>
          <a:p>
            <a:r>
              <a:rPr lang="en-US" altLang="ko-KR" sz="1400" dirty="0" smtClean="0"/>
              <a:t>      2) </a:t>
            </a:r>
            <a:r>
              <a:rPr lang="ko-KR" altLang="en-US" sz="1400" dirty="0" smtClean="0"/>
              <a:t>배송 상세정보</a:t>
            </a:r>
            <a:endParaRPr lang="en-US" altLang="ko-KR" sz="1400" dirty="0" smtClean="0"/>
          </a:p>
          <a:p>
            <a:endParaRPr lang="en-US" altLang="ko-KR" sz="1100" dirty="0"/>
          </a:p>
          <a:p>
            <a:r>
              <a:rPr lang="en-US" altLang="ko-KR" b="1" dirty="0" smtClean="0"/>
              <a:t>4. </a:t>
            </a:r>
            <a:r>
              <a:rPr lang="ko-KR" altLang="en-US" b="1" dirty="0" smtClean="0"/>
              <a:t>지도 검색                                             </a:t>
            </a:r>
            <a:r>
              <a:rPr lang="en-US" altLang="ko-KR" b="1" dirty="0" smtClean="0"/>
              <a:t>9Page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 </a:t>
            </a:r>
            <a:r>
              <a:rPr lang="en-US" altLang="ko-KR" sz="1000" dirty="0" smtClean="0"/>
              <a:t> </a:t>
            </a:r>
            <a:r>
              <a:rPr lang="en-US" altLang="ko-KR" sz="1400" dirty="0"/>
              <a:t>1) </a:t>
            </a:r>
            <a:r>
              <a:rPr lang="ko-KR" altLang="en-US" sz="1400" dirty="0" smtClean="0"/>
              <a:t>지도 검색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b="1" dirty="0" smtClean="0"/>
              <a:t>5. </a:t>
            </a:r>
            <a:r>
              <a:rPr lang="ko-KR" altLang="en-US" b="1" dirty="0" smtClean="0"/>
              <a:t>적립금 내역                                          </a:t>
            </a:r>
            <a:r>
              <a:rPr lang="en-US" altLang="ko-KR" b="1" dirty="0" smtClean="0"/>
              <a:t>10Page</a:t>
            </a:r>
            <a:endParaRPr lang="en-US" altLang="ko-KR" b="1" dirty="0"/>
          </a:p>
          <a:p>
            <a:r>
              <a:rPr lang="en-US" altLang="ko-KR" sz="1000" b="1" dirty="0"/>
              <a:t>   </a:t>
            </a:r>
            <a:r>
              <a:rPr lang="en-US" altLang="ko-KR" sz="1000" b="1" dirty="0" smtClean="0"/>
              <a:t>     </a:t>
            </a:r>
            <a:r>
              <a:rPr lang="en-US" altLang="ko-KR" sz="1400" dirty="0" smtClean="0"/>
              <a:t>1</a:t>
            </a:r>
            <a:r>
              <a:rPr lang="en-US" altLang="ko-KR" sz="1400" dirty="0"/>
              <a:t>) </a:t>
            </a:r>
            <a:r>
              <a:rPr lang="ko-KR" altLang="en-US" sz="1400" dirty="0" smtClean="0"/>
              <a:t>적립금 내역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b="1" dirty="0" smtClean="0"/>
              <a:t>6. </a:t>
            </a:r>
            <a:r>
              <a:rPr lang="ko-KR" altLang="en-US" b="1" dirty="0" smtClean="0"/>
              <a:t>한도금액제한                                        </a:t>
            </a:r>
            <a:r>
              <a:rPr lang="en-US" altLang="ko-KR" b="1" dirty="0" smtClean="0"/>
              <a:t>11Page</a:t>
            </a:r>
            <a:endParaRPr lang="en-US" altLang="ko-KR" b="1" dirty="0"/>
          </a:p>
          <a:p>
            <a:r>
              <a:rPr lang="en-US" altLang="ko-KR" sz="800" b="1" dirty="0"/>
              <a:t>    </a:t>
            </a:r>
            <a:r>
              <a:rPr lang="en-US" altLang="ko-KR" sz="800" b="1" dirty="0" smtClean="0"/>
              <a:t>     </a:t>
            </a:r>
            <a:r>
              <a:rPr lang="en-US" altLang="ko-KR" sz="1400" dirty="0"/>
              <a:t>1) </a:t>
            </a:r>
            <a:r>
              <a:rPr lang="ko-KR" altLang="en-US" sz="1400" dirty="0" smtClean="0"/>
              <a:t>한도금액제한</a:t>
            </a:r>
            <a:r>
              <a:rPr lang="en-US" altLang="ko-KR" sz="1400" dirty="0" smtClean="0"/>
              <a:t> 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3625589" y="1556792"/>
            <a:ext cx="21396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555775" y="2492896"/>
            <a:ext cx="32094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2555775" y="3429000"/>
            <a:ext cx="32094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555776" y="4293096"/>
            <a:ext cx="32094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722327" y="5013176"/>
            <a:ext cx="30018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2907432" y="5661248"/>
            <a:ext cx="28166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7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8003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로그인 및 회원가입</a:t>
            </a:r>
            <a:endParaRPr lang="en-US" altLang="ko-K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4" y="1580914"/>
            <a:ext cx="6070346" cy="3638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625918" y="3645024"/>
            <a:ext cx="3024336" cy="86409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70135" y="5445224"/>
            <a:ext cx="5747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① 회원가입을 통해 입력한 아이디나 </a:t>
            </a:r>
            <a:r>
              <a:rPr lang="ko-KR" altLang="en-US" sz="1000" dirty="0" err="1" smtClean="0"/>
              <a:t>퀵사무실에서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부여받은</a:t>
            </a:r>
            <a:r>
              <a:rPr lang="ko-KR" altLang="en-US" sz="1000" dirty="0" smtClean="0"/>
              <a:t> 아이디와 비밀번호로 로그인합니다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000" dirty="0" smtClean="0"/>
              <a:t>② 로그인 아래 아이디 저장버튼을 클릭하시면 아이디가 항상 고정됩니다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/>
          </a:p>
          <a:p>
            <a:r>
              <a:rPr lang="ko-KR" altLang="en-US" sz="1000" dirty="0" smtClean="0"/>
              <a:t>③ 인터넷접수프로그램은 </a:t>
            </a:r>
            <a:r>
              <a:rPr lang="en-US" altLang="ko-KR" sz="1000" dirty="0" smtClean="0"/>
              <a:t>5</a:t>
            </a:r>
            <a:r>
              <a:rPr lang="ko-KR" altLang="en-US" sz="1000" dirty="0" smtClean="0"/>
              <a:t>시간마다 한번씩 접속정보를 초기화하고 있으므로 인터넷 접수를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ko-KR" altLang="en-US" sz="1000" dirty="0" smtClean="0"/>
              <a:t>할 경우에만 켜놓으시기 바랍니다</a:t>
            </a:r>
            <a:r>
              <a:rPr lang="en-US" altLang="ko-KR" sz="1000" dirty="0" smtClean="0"/>
              <a:t>.</a:t>
            </a:r>
            <a:r>
              <a:rPr lang="ko-KR" altLang="en-US" sz="1000" dirty="0" smtClean="0"/>
              <a:t> </a:t>
            </a:r>
            <a:endParaRPr lang="ko-KR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49500" y="980147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1) </a:t>
            </a:r>
            <a:r>
              <a:rPr lang="ko-KR" altLang="en-US" sz="1400" dirty="0" smtClean="0"/>
              <a:t>로그인 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4126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8003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로그인 및 회원가입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99592" y="5445224"/>
            <a:ext cx="676980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① 고객이 직접 아이디를 생성하기 위한 페이지입니다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000" dirty="0" smtClean="0"/>
              <a:t>② 회원아이디 </a:t>
            </a:r>
            <a:r>
              <a:rPr lang="ko-KR" altLang="en-US" sz="1000" dirty="0" err="1" smtClean="0"/>
              <a:t>비밀번호등의</a:t>
            </a:r>
            <a:r>
              <a:rPr lang="ko-KR" altLang="en-US" sz="1000" dirty="0" smtClean="0"/>
              <a:t> 필요정보를 입력하시면 기존 </a:t>
            </a:r>
            <a:r>
              <a:rPr lang="ko-KR" altLang="en-US" sz="1000" dirty="0" err="1" smtClean="0"/>
              <a:t>퀵센터에서</a:t>
            </a:r>
            <a:r>
              <a:rPr lang="ko-KR" altLang="en-US" sz="1000" dirty="0" smtClean="0"/>
              <a:t> 등록이 되어 있는 고객명에 아이디와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ko-KR" altLang="en-US" sz="1000" dirty="0" smtClean="0"/>
              <a:t>비밀번호가 생성됩니다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/>
          </a:p>
          <a:p>
            <a:r>
              <a:rPr lang="ko-KR" altLang="en-US" sz="1000" dirty="0" smtClean="0"/>
              <a:t>③ 단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상호</a:t>
            </a:r>
            <a:r>
              <a:rPr lang="en-US" altLang="ko-KR" sz="1000" dirty="0" smtClean="0"/>
              <a:t>·</a:t>
            </a:r>
            <a:r>
              <a:rPr lang="ko-KR" altLang="en-US" sz="1000" dirty="0" smtClean="0"/>
              <a:t>고객명의 경우 정확한 고객명을 입력하지 않으면 기존 </a:t>
            </a:r>
            <a:r>
              <a:rPr lang="ko-KR" altLang="en-US" sz="1000" dirty="0" err="1" smtClean="0"/>
              <a:t>콜센터에서</a:t>
            </a:r>
            <a:r>
              <a:rPr lang="ko-KR" altLang="en-US" sz="1000" dirty="0" smtClean="0"/>
              <a:t> 입력된 고객정보가 변경될 수 있으니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ko-KR" altLang="en-US" sz="1000" dirty="0" smtClean="0"/>
              <a:t>주의 바랍니다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49500" y="980147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1) </a:t>
            </a:r>
            <a:r>
              <a:rPr lang="ko-KR" altLang="en-US" sz="1400" dirty="0" smtClean="0"/>
              <a:t>회원가입 </a:t>
            </a:r>
            <a:endParaRPr lang="en-US" altLang="ko-KR" sz="1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01" y="1540861"/>
            <a:ext cx="6264696" cy="3690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800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오더 접수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99592" y="5445224"/>
            <a:ext cx="68178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① 메뉴에 </a:t>
            </a:r>
            <a:r>
              <a:rPr lang="en-US" altLang="ko-KR" sz="1000" dirty="0" smtClean="0"/>
              <a:t>*</a:t>
            </a:r>
            <a:r>
              <a:rPr lang="ko-KR" altLang="en-US" sz="1000" dirty="0" smtClean="0"/>
              <a:t>가 붙어 있는 부분은 필수 항목부분입니다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출발지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도착지주소는 </a:t>
            </a:r>
            <a:r>
              <a:rPr lang="ko-KR" altLang="en-US" sz="1000" dirty="0" err="1" smtClean="0"/>
              <a:t>동검색을</a:t>
            </a:r>
            <a:r>
              <a:rPr lang="ko-KR" altLang="en-US" sz="1000" dirty="0" smtClean="0"/>
              <a:t> 눌러 정확한 시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도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구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군이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ko-KR" altLang="en-US" sz="1000" dirty="0" smtClean="0"/>
              <a:t>입력하여야 접수가 가능합니다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000" dirty="0" smtClean="0"/>
              <a:t>② </a:t>
            </a:r>
            <a:r>
              <a:rPr lang="ko-KR" altLang="en-US" sz="1000" dirty="0" err="1" smtClean="0"/>
              <a:t>접수자정보는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콜센터의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의뢰자정보와</a:t>
            </a:r>
            <a:r>
              <a:rPr lang="ko-KR" altLang="en-US" sz="1000" dirty="0" smtClean="0"/>
              <a:t> 동일하며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 도착지정보에 </a:t>
            </a:r>
            <a:r>
              <a:rPr lang="ko-KR" altLang="en-US" sz="1000" dirty="0" err="1" smtClean="0"/>
              <a:t>접수자정보</a:t>
            </a:r>
            <a:r>
              <a:rPr lang="ko-KR" altLang="en-US" sz="1000" dirty="0" smtClean="0"/>
              <a:t> 가져오기 </a:t>
            </a:r>
            <a:r>
              <a:rPr lang="ko-KR" altLang="en-US" sz="1000" dirty="0" err="1" smtClean="0"/>
              <a:t>클릭시</a:t>
            </a:r>
            <a:r>
              <a:rPr lang="ko-KR" altLang="en-US" sz="1000" dirty="0" smtClean="0"/>
              <a:t> 출발지정보가 초기화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ko-KR" altLang="en-US" sz="1000" dirty="0" smtClean="0"/>
              <a:t>됩니다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/>
          </a:p>
          <a:p>
            <a:r>
              <a:rPr lang="ko-KR" altLang="en-US" sz="1000" dirty="0" smtClean="0"/>
              <a:t>③ 출발지정보는 로그인시 접수자 정보가 바로 입력되어 있으며 도착지정보에는 동명을 입력하시고 배송정보에는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배송할 내역 및 배송방법 </a:t>
            </a:r>
            <a:r>
              <a:rPr lang="ko-KR" altLang="en-US" sz="1000" dirty="0" err="1" smtClean="0"/>
              <a:t>전달내용등의</a:t>
            </a:r>
            <a:r>
              <a:rPr lang="ko-KR" altLang="en-US" sz="1000" dirty="0" smtClean="0"/>
              <a:t> 상세내역을 선택 및 입력하여 주문하기 버튼을 클릭합니다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 </a:t>
            </a:r>
            <a:endParaRPr lang="ko-KR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49500" y="980147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1) </a:t>
            </a:r>
            <a:r>
              <a:rPr lang="ko-KR" altLang="en-US" sz="1400" dirty="0" smtClean="0"/>
              <a:t>오더 등록</a:t>
            </a:r>
            <a:endParaRPr lang="en-US" altLang="ko-KR" sz="1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4463"/>
            <a:ext cx="5418117" cy="3925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28" y="1380937"/>
            <a:ext cx="804397" cy="33442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직사각형 1"/>
          <p:cNvSpPr/>
          <p:nvPr/>
        </p:nvSpPr>
        <p:spPr>
          <a:xfrm>
            <a:off x="7030776" y="1417064"/>
            <a:ext cx="709576" cy="571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 flipH="1">
            <a:off x="6389718" y="1738956"/>
            <a:ext cx="641058" cy="32189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0247" y="4945905"/>
            <a:ext cx="1362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smtClean="0">
                <a:solidFill>
                  <a:srgbClr val="FF0000"/>
                </a:solidFill>
              </a:rPr>
              <a:t>오더접수메뉴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 클릭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800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오더 접수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99593" y="5445224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① 출발지 정보는 </a:t>
            </a:r>
            <a:r>
              <a:rPr lang="ko-KR" altLang="en-US" sz="1000" dirty="0" err="1" smtClean="0"/>
              <a:t>고객등록시</a:t>
            </a:r>
            <a:r>
              <a:rPr lang="ko-KR" altLang="en-US" sz="1000" dirty="0" smtClean="0"/>
              <a:t> 접수자의 정보가 그대로 입력되는 부분입니다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로그인 후 </a:t>
            </a:r>
            <a:r>
              <a:rPr lang="ko-KR" altLang="en-US" sz="1000" dirty="0" err="1" smtClean="0"/>
              <a:t>자동입력됩니다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000" dirty="0" smtClean="0"/>
              <a:t>② 도착지정보의 필수입력항목은 </a:t>
            </a:r>
            <a:r>
              <a:rPr lang="ko-KR" altLang="en-US" sz="1000" u="sng" dirty="0" smtClean="0"/>
              <a:t>도착지 동명</a:t>
            </a:r>
            <a:r>
              <a:rPr lang="ko-KR" altLang="en-US" sz="1000" dirty="0" smtClean="0"/>
              <a:t>입니다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동명을 검색하거나 입력하시는 것이 필수 조건입니다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/>
          </a:p>
          <a:p>
            <a:r>
              <a:rPr lang="ko-KR" altLang="en-US" sz="1000" dirty="0" smtClean="0"/>
              <a:t>③ 배송정보는 배송할 차종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선불</a:t>
            </a:r>
            <a:r>
              <a:rPr lang="en-US" altLang="ko-KR" sz="1000" dirty="0" smtClean="0"/>
              <a:t>/</a:t>
            </a:r>
            <a:r>
              <a:rPr lang="ko-KR" altLang="en-US" sz="1000" dirty="0" err="1" smtClean="0"/>
              <a:t>신용등의</a:t>
            </a:r>
            <a:r>
              <a:rPr lang="ko-KR" altLang="en-US" sz="1000" dirty="0" smtClean="0"/>
              <a:t> 지급방법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배송방법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물품종류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물건에 대한 상세배송내용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적요</a:t>
            </a:r>
            <a:r>
              <a:rPr lang="en-US" altLang="ko-KR" sz="1000" dirty="0" smtClean="0"/>
              <a:t>)</a:t>
            </a:r>
            <a:r>
              <a:rPr lang="ko-KR" altLang="en-US" sz="1000" dirty="0" smtClean="0"/>
              <a:t>을 입력합니다</a:t>
            </a:r>
            <a:r>
              <a:rPr lang="en-US" altLang="ko-KR" sz="1000" dirty="0" smtClean="0"/>
              <a:t>.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(SMS</a:t>
            </a:r>
            <a:r>
              <a:rPr lang="ko-KR" altLang="en-US" sz="1000" dirty="0" smtClean="0"/>
              <a:t>확인 및 예약시간은 필수항목이 아닙니다</a:t>
            </a:r>
            <a:r>
              <a:rPr lang="en-US" altLang="ko-KR" sz="1000" dirty="0" smtClean="0"/>
              <a:t>.)</a:t>
            </a:r>
          </a:p>
          <a:p>
            <a:endParaRPr lang="en-US" altLang="ko-KR" sz="1000" dirty="0"/>
          </a:p>
          <a:p>
            <a:r>
              <a:rPr lang="ko-KR" altLang="en-US" sz="1000" dirty="0" smtClean="0"/>
              <a:t>④ 주문하기 버튼을 눌러 접수를 완료합니다</a:t>
            </a:r>
            <a:r>
              <a:rPr lang="en-US" altLang="ko-KR" sz="1000" dirty="0" smtClean="0"/>
              <a:t>.</a:t>
            </a:r>
            <a:r>
              <a:rPr lang="ko-KR" altLang="en-US" sz="1000" dirty="0" smtClean="0"/>
              <a:t> </a:t>
            </a:r>
            <a:endParaRPr lang="ko-KR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49500" y="980147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2) </a:t>
            </a:r>
            <a:r>
              <a:rPr lang="ko-KR" altLang="en-US" sz="1400" dirty="0" smtClean="0"/>
              <a:t>오더 등록 순서</a:t>
            </a:r>
            <a:endParaRPr lang="en-US" altLang="ko-KR" sz="1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4463"/>
            <a:ext cx="5418117" cy="3925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6656" y="227687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400506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②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366230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③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3089" y="184482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④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800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오더 접수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11108" y="5877272"/>
            <a:ext cx="71929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① </a:t>
            </a:r>
            <a:r>
              <a:rPr lang="ko-KR" altLang="en-US" sz="1000" dirty="0" err="1" smtClean="0"/>
              <a:t>주거래처</a:t>
            </a:r>
            <a:r>
              <a:rPr lang="ko-KR" altLang="en-US" sz="1000" dirty="0" smtClean="0"/>
              <a:t> 검색은 사용자가 자주 이용하는 거래처를 등록하여 입력된 거래처 </a:t>
            </a:r>
            <a:r>
              <a:rPr lang="ko-KR" altLang="en-US" sz="1000" dirty="0" err="1" smtClean="0"/>
              <a:t>선택시</a:t>
            </a:r>
            <a:r>
              <a:rPr lang="ko-KR" altLang="en-US" sz="1000" dirty="0" smtClean="0"/>
              <a:t> 출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도착지에 정보를 입력할 수 있는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ko-KR" altLang="en-US" sz="1000" dirty="0" smtClean="0"/>
              <a:t>기능입니다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000" dirty="0" smtClean="0"/>
              <a:t>② 요금 조회는 </a:t>
            </a:r>
            <a:r>
              <a:rPr lang="ko-KR" altLang="en-US" sz="1000" dirty="0" err="1" smtClean="0"/>
              <a:t>퀵센터에서</a:t>
            </a:r>
            <a:r>
              <a:rPr lang="ko-KR" altLang="en-US" sz="1000" dirty="0" smtClean="0"/>
              <a:t> 요금이 저장되어 있는 경우 요금조회가 가능한 기능입니다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출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도착지 </a:t>
            </a:r>
            <a:r>
              <a:rPr lang="ko-KR" altLang="en-US" sz="1000" dirty="0" err="1" smtClean="0"/>
              <a:t>동검색을</a:t>
            </a:r>
            <a:r>
              <a:rPr lang="ko-KR" altLang="en-US" sz="1000" dirty="0" smtClean="0"/>
              <a:t> 클릭한 후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ko-KR" altLang="en-US" sz="1000" dirty="0" smtClean="0"/>
              <a:t>요금조회를 선택하면 요금이 표시됩니다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9500" y="980147"/>
            <a:ext cx="2563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3) </a:t>
            </a:r>
            <a:r>
              <a:rPr lang="ko-KR" altLang="en-US" sz="1400" dirty="0" err="1" smtClean="0"/>
              <a:t>주거래처</a:t>
            </a:r>
            <a:r>
              <a:rPr lang="ko-KR" altLang="en-US" sz="1400" dirty="0" smtClean="0"/>
              <a:t> 검색 및 요금조회</a:t>
            </a:r>
            <a:endParaRPr lang="en-US" altLang="ko-KR" sz="1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175" y="1340768"/>
            <a:ext cx="2640897" cy="2733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21" y="1392207"/>
            <a:ext cx="2598603" cy="2684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오른쪽 화살표 1"/>
          <p:cNvSpPr/>
          <p:nvPr/>
        </p:nvSpPr>
        <p:spPr>
          <a:xfrm>
            <a:off x="5364088" y="2636912"/>
            <a:ext cx="288032" cy="208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20" y="4293096"/>
            <a:ext cx="4536504" cy="1451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8" y="1638980"/>
            <a:ext cx="1944216" cy="30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" name="꺾인 연결선 4"/>
          <p:cNvCxnSpPr>
            <a:stCxn id="9" idx="2"/>
            <a:endCxn id="6146" idx="1"/>
          </p:cNvCxnSpPr>
          <p:nvPr/>
        </p:nvCxnSpPr>
        <p:spPr>
          <a:xfrm rot="16200000" flipH="1">
            <a:off x="1912225" y="2040644"/>
            <a:ext cx="790763" cy="543138"/>
          </a:xfrm>
          <a:prstGeom prst="bentConnector2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691680" y="1670270"/>
            <a:ext cx="688714" cy="2465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2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80038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배송조회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49500" y="5373216"/>
            <a:ext cx="63914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① 고객님이 </a:t>
            </a:r>
            <a:r>
              <a:rPr lang="ko-KR" altLang="en-US" sz="1000" dirty="0" err="1" smtClean="0"/>
              <a:t>오더접수</a:t>
            </a:r>
            <a:r>
              <a:rPr lang="ko-KR" altLang="en-US" sz="1000" dirty="0" smtClean="0"/>
              <a:t> 후 자신이 올린 오더에 대한 배송조회를 검색하면 위와 같이 </a:t>
            </a:r>
            <a:r>
              <a:rPr lang="en-US" altLang="ko-KR" sz="1000" dirty="0" smtClean="0"/>
              <a:t>2</a:t>
            </a:r>
            <a:r>
              <a:rPr lang="ko-KR" altLang="en-US" sz="1000" dirty="0" smtClean="0"/>
              <a:t>줄로 배송내역이 표시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ko-KR" altLang="en-US" sz="1000" dirty="0" smtClean="0"/>
              <a:t>됩니다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배송내역의 경우 각 </a:t>
            </a:r>
            <a:r>
              <a:rPr lang="ko-KR" altLang="en-US" sz="1000" dirty="0" err="1" smtClean="0"/>
              <a:t>퀵</a:t>
            </a:r>
            <a:r>
              <a:rPr lang="ko-KR" altLang="en-US" sz="1000" dirty="0" smtClean="0"/>
              <a:t> 업체나 거래처마다 필요로 하는 부분이 달라서 내역을 모두 추가했습니다</a:t>
            </a:r>
            <a:r>
              <a:rPr lang="en-US" altLang="ko-KR" sz="1000" dirty="0" smtClean="0"/>
              <a:t>.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ko-KR" altLang="en-US" sz="1000" dirty="0" smtClean="0"/>
              <a:t>만약 고객이 필요가 없는 메뉴가 있는 경우 </a:t>
            </a:r>
            <a:r>
              <a:rPr lang="ko-KR" altLang="en-US" sz="1000" dirty="0" err="1" smtClean="0"/>
              <a:t>퀵</a:t>
            </a:r>
            <a:r>
              <a:rPr lang="ko-KR" altLang="en-US" sz="1000" dirty="0" smtClean="0"/>
              <a:t> 센터에서 보이지 않게 조정 가능합니다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000" dirty="0" smtClean="0"/>
              <a:t>② </a:t>
            </a:r>
            <a:r>
              <a:rPr lang="ko-KR" altLang="en-US" sz="1000" dirty="0" err="1" smtClean="0"/>
              <a:t>윗</a:t>
            </a:r>
            <a:r>
              <a:rPr lang="ko-KR" altLang="en-US" sz="1000" dirty="0" smtClean="0"/>
              <a:t> 상단에는 부서에 따른 선택</a:t>
            </a:r>
            <a:r>
              <a:rPr lang="en-US" altLang="ko-KR" sz="1000" dirty="0" smtClean="0"/>
              <a:t>/ </a:t>
            </a:r>
            <a:r>
              <a:rPr lang="ko-KR" altLang="en-US" sz="1000" dirty="0" smtClean="0"/>
              <a:t>담당자의 따른 선택 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날짜 지정 및 지불수단의 합계금액을 추가하였고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ko-KR" altLang="en-US" sz="1000" dirty="0" smtClean="0"/>
              <a:t>엑셀로 보기 </a:t>
            </a:r>
            <a:r>
              <a:rPr lang="ko-KR" altLang="en-US" sz="1000" dirty="0" err="1" smtClean="0"/>
              <a:t>클릭시</a:t>
            </a:r>
            <a:r>
              <a:rPr lang="ko-KR" altLang="en-US" sz="1000" dirty="0" smtClean="0"/>
              <a:t> 내역이 엑셀파일로 저장됩니다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/>
          </a:p>
          <a:p>
            <a:r>
              <a:rPr lang="ko-KR" altLang="en-US" sz="1000" dirty="0" smtClean="0"/>
              <a:t>③ 고객은 </a:t>
            </a:r>
            <a:r>
              <a:rPr lang="ko-KR" altLang="en-US" sz="1000" dirty="0" err="1" smtClean="0"/>
              <a:t>한달이상의</a:t>
            </a:r>
            <a:r>
              <a:rPr lang="ko-KR" altLang="en-US" sz="1000" dirty="0" smtClean="0"/>
              <a:t> 매입내역이 필요할 경우 엑셀로 보기를 눌러 매입자료로 </a:t>
            </a:r>
            <a:r>
              <a:rPr lang="ko-KR" altLang="en-US" sz="1000" dirty="0" err="1" smtClean="0"/>
              <a:t>사용가능합니다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9500" y="980147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1) </a:t>
            </a:r>
            <a:r>
              <a:rPr lang="ko-KR" altLang="en-US" sz="1400" dirty="0" smtClean="0"/>
              <a:t>배송내역</a:t>
            </a:r>
            <a:endParaRPr lang="en-US" altLang="ko-KR" sz="14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96" y="1412777"/>
            <a:ext cx="5269272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005064"/>
            <a:ext cx="4536505" cy="8815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직사각형 2"/>
          <p:cNvSpPr/>
          <p:nvPr/>
        </p:nvSpPr>
        <p:spPr>
          <a:xfrm>
            <a:off x="7092280" y="1916832"/>
            <a:ext cx="504056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6372200" y="2132856"/>
            <a:ext cx="972108" cy="194421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22" y="1484784"/>
            <a:ext cx="796739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직사각형 4"/>
          <p:cNvSpPr/>
          <p:nvPr/>
        </p:nvSpPr>
        <p:spPr>
          <a:xfrm>
            <a:off x="1140027" y="2132856"/>
            <a:ext cx="695669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>
            <a:stCxn id="5" idx="3"/>
          </p:cNvCxnSpPr>
          <p:nvPr/>
        </p:nvCxnSpPr>
        <p:spPr>
          <a:xfrm>
            <a:off x="1835696" y="2420888"/>
            <a:ext cx="77940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6726" y="4886565"/>
            <a:ext cx="1362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smtClean="0">
                <a:solidFill>
                  <a:srgbClr val="FF0000"/>
                </a:solidFill>
              </a:rPr>
              <a:t>배송조회메뉴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클릭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80038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배송조회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39507" y="5877272"/>
            <a:ext cx="6705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① 배송상세내역은 배송내역의 선택을 눌러 표현하지 못한 </a:t>
            </a:r>
            <a:r>
              <a:rPr lang="ko-KR" altLang="en-US" sz="1000" dirty="0" err="1" smtClean="0"/>
              <a:t>오더처리정보나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배송지</a:t>
            </a:r>
            <a:r>
              <a:rPr lang="ko-KR" altLang="en-US" sz="1000" dirty="0" smtClean="0"/>
              <a:t> 상세정보 및 </a:t>
            </a:r>
            <a:r>
              <a:rPr lang="ko-KR" altLang="en-US" sz="1000" dirty="0" err="1" smtClean="0"/>
              <a:t>요금정보등이</a:t>
            </a:r>
            <a:endParaRPr lang="en-US" altLang="ko-KR" sz="1000" dirty="0"/>
          </a:p>
          <a:p>
            <a:r>
              <a:rPr lang="en-US" altLang="ko-KR" sz="1000" dirty="0" smtClean="0"/>
              <a:t>    </a:t>
            </a:r>
            <a:r>
              <a:rPr lang="ko-KR" altLang="en-US" sz="1000" dirty="0" smtClean="0"/>
              <a:t>자세하게 표현되는 항목입니다</a:t>
            </a:r>
            <a:r>
              <a:rPr lang="en-US" altLang="ko-KR" sz="1000" dirty="0" smtClean="0"/>
              <a:t>. (</a:t>
            </a:r>
            <a:r>
              <a:rPr lang="ko-KR" altLang="en-US" sz="1000" dirty="0" smtClean="0"/>
              <a:t>배송내역에서 상서버튼 클릭</a:t>
            </a:r>
            <a:r>
              <a:rPr lang="en-US" altLang="ko-KR" sz="1000" dirty="0" smtClean="0"/>
              <a:t>)</a:t>
            </a:r>
          </a:p>
          <a:p>
            <a:endParaRPr lang="en-US" altLang="ko-KR" sz="1000" dirty="0" smtClean="0"/>
          </a:p>
          <a:p>
            <a:r>
              <a:rPr lang="ko-KR" altLang="en-US" sz="1000" dirty="0" smtClean="0"/>
              <a:t>② 상세 항목에서는 다시 </a:t>
            </a:r>
            <a:r>
              <a:rPr lang="ko-KR" altLang="en-US" sz="1000" dirty="0" err="1" smtClean="0"/>
              <a:t>주문창으로</a:t>
            </a:r>
            <a:r>
              <a:rPr lang="ko-KR" altLang="en-US" sz="1000" dirty="0" smtClean="0"/>
              <a:t> 돌아가는 주문하기 버튼 </a:t>
            </a:r>
            <a:r>
              <a:rPr lang="en-US" altLang="ko-KR" sz="1000" dirty="0" smtClean="0"/>
              <a:t>, </a:t>
            </a:r>
            <a:r>
              <a:rPr lang="ko-KR" altLang="en-US" sz="1000" dirty="0" err="1" smtClean="0"/>
              <a:t>배송장</a:t>
            </a:r>
            <a:r>
              <a:rPr lang="ko-KR" altLang="en-US" sz="1000" dirty="0" smtClean="0"/>
              <a:t> 출력</a:t>
            </a:r>
            <a:r>
              <a:rPr lang="en-US" altLang="ko-KR" sz="1000" dirty="0" smtClean="0"/>
              <a:t>, </a:t>
            </a:r>
            <a:r>
              <a:rPr lang="ko-KR" altLang="en-US" sz="1000" dirty="0" err="1" smtClean="0"/>
              <a:t>서명확인등이</a:t>
            </a:r>
            <a:r>
              <a:rPr lang="ko-KR" altLang="en-US" sz="1000" dirty="0" smtClean="0"/>
              <a:t> 가능합니다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9500" y="980147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2) </a:t>
            </a:r>
            <a:r>
              <a:rPr lang="ko-KR" altLang="en-US" sz="1400" dirty="0" smtClean="0"/>
              <a:t>배송상세내역</a:t>
            </a:r>
            <a:endParaRPr lang="en-US" altLang="ko-KR" sz="1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4881321" cy="439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60626"/>
            <a:ext cx="2491358" cy="1456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꺾인 연결선 2"/>
          <p:cNvCxnSpPr/>
          <p:nvPr/>
        </p:nvCxnSpPr>
        <p:spPr>
          <a:xfrm>
            <a:off x="5846601" y="3140968"/>
            <a:ext cx="1533711" cy="419658"/>
          </a:xfrm>
          <a:prstGeom prst="bentConnector2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83" y="1328281"/>
            <a:ext cx="1595017" cy="116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화살표 연결선 6"/>
          <p:cNvCxnSpPr/>
          <p:nvPr/>
        </p:nvCxnSpPr>
        <p:spPr>
          <a:xfrm flipH="1" flipV="1">
            <a:off x="6012160" y="1948877"/>
            <a:ext cx="1584176" cy="157966"/>
          </a:xfrm>
          <a:prstGeom prst="straightConnector1">
            <a:avLst/>
          </a:prstGeom>
          <a:ln>
            <a:solidFill>
              <a:srgbClr val="0404BE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7596336" y="1988840"/>
            <a:ext cx="504056" cy="236006"/>
          </a:xfrm>
          <a:prstGeom prst="rect">
            <a:avLst/>
          </a:prstGeom>
          <a:noFill/>
          <a:ln>
            <a:solidFill>
              <a:srgbClr val="040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427279" y="2595593"/>
            <a:ext cx="1976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rgbClr val="0404BE"/>
                </a:solidFill>
              </a:rPr>
              <a:t>배송내역에서 선택버튼 클릭</a:t>
            </a:r>
            <a:endParaRPr lang="ko-KR" altLang="en-US" sz="1100" dirty="0">
              <a:solidFill>
                <a:srgbClr val="0404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678</Words>
  <Application>Microsoft Office PowerPoint</Application>
  <PresentationFormat>화면 슬라이드 쇼(4:3)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31</cp:revision>
  <dcterms:created xsi:type="dcterms:W3CDTF">2014-11-26T06:12:59Z</dcterms:created>
  <dcterms:modified xsi:type="dcterms:W3CDTF">2017-08-17T06:24:21Z</dcterms:modified>
</cp:coreProperties>
</file>